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3164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5245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9557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94490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34823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093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19099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0395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7857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3619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4859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4308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116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408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9855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7137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2908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940C5F4-4523-4095-8239-6196911C2023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EB222-9D12-4070-B12C-CFDD578C3CE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88301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Speech Buddy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Kevin Dang</a:t>
            </a:r>
          </a:p>
          <a:p>
            <a:r>
              <a:rPr lang="en-CA" dirty="0" smtClean="0"/>
              <a:t>n01051682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54349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Introduction/Proposal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An intelligent voice interface that is able to listen and interpret what the user has spoken. Input will be translated into text and stored in a SQL database</a:t>
            </a:r>
          </a:p>
          <a:p>
            <a:r>
              <a:rPr lang="en-CA" dirty="0" smtClean="0"/>
              <a:t>The problem this project solves is </a:t>
            </a:r>
            <a:r>
              <a:rPr lang="en-CA" dirty="0"/>
              <a:t>that it helps users take simple notes, such as a grocery list or small reminders for when you don’t have a pen and paper available. This project will help solved problems where people forget an important detail or appointment, by storing what the user says into a readable text </a:t>
            </a:r>
            <a:r>
              <a:rPr lang="en-CA" dirty="0" smtClean="0"/>
              <a:t>format</a:t>
            </a:r>
          </a:p>
          <a:p>
            <a:r>
              <a:rPr lang="en-CA" dirty="0" smtClean="0"/>
              <a:t>Similar to Apples Siri and Microsoft’s Cortana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26102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Budget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152983"/>
            <a:ext cx="9869489" cy="5491643"/>
          </a:xfrm>
        </p:spPr>
      </p:pic>
    </p:spTree>
    <p:extLst>
      <p:ext uri="{BB962C8B-B14F-4D97-AF65-F5344CB8AC3E}">
        <p14:creationId xmlns:p14="http://schemas.microsoft.com/office/powerpoint/2010/main" val="2422654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Schedule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92" y="1152983"/>
            <a:ext cx="11829032" cy="5234938"/>
          </a:xfrm>
        </p:spPr>
      </p:pic>
    </p:spTree>
    <p:extLst>
      <p:ext uri="{BB962C8B-B14F-4D97-AF65-F5344CB8AC3E}">
        <p14:creationId xmlns:p14="http://schemas.microsoft.com/office/powerpoint/2010/main" val="3408103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Build Video</a:t>
            </a:r>
            <a:endParaRPr lang="en-CA" dirty="0"/>
          </a:p>
        </p:txBody>
      </p:sp>
      <p:pic>
        <p:nvPicPr>
          <p:cNvPr id="4" name="build video fina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6263" y="2052638"/>
            <a:ext cx="7459662" cy="4195762"/>
          </a:xfrm>
        </p:spPr>
      </p:pic>
    </p:spTree>
    <p:extLst>
      <p:ext uri="{BB962C8B-B14F-4D97-AF65-F5344CB8AC3E}">
        <p14:creationId xmlns:p14="http://schemas.microsoft.com/office/powerpoint/2010/main" val="2007572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Previous Course Knowledge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Programming</a:t>
            </a:r>
          </a:p>
          <a:p>
            <a:pPr lvl="1"/>
            <a:r>
              <a:rPr lang="en-CA" dirty="0" smtClean="0"/>
              <a:t>TECH 104 Programming Fundamentals</a:t>
            </a:r>
          </a:p>
          <a:p>
            <a:pPr lvl="1"/>
            <a:r>
              <a:rPr lang="en-CA" dirty="0" smtClean="0"/>
              <a:t>TECH 212 Programming techniques in Java</a:t>
            </a:r>
          </a:p>
          <a:p>
            <a:pPr lvl="1"/>
            <a:r>
              <a:rPr lang="en-CA" dirty="0" smtClean="0"/>
              <a:t>CENG 200 Unix Scripting</a:t>
            </a:r>
          </a:p>
          <a:p>
            <a:pPr lvl="1"/>
            <a:r>
              <a:rPr lang="en-CA" dirty="0" smtClean="0"/>
              <a:t>CENG 254 Database with Java</a:t>
            </a:r>
          </a:p>
          <a:p>
            <a:r>
              <a:rPr lang="en-CA" dirty="0" smtClean="0"/>
              <a:t>Virtual Machine</a:t>
            </a:r>
          </a:p>
          <a:p>
            <a:pPr lvl="1"/>
            <a:r>
              <a:rPr lang="en-CA" smtClean="0"/>
              <a:t>TECH 151 PC </a:t>
            </a:r>
            <a:r>
              <a:rPr lang="en-CA" dirty="0" smtClean="0"/>
              <a:t>Hardware and Operating Systems</a:t>
            </a:r>
          </a:p>
          <a:p>
            <a:pPr lvl="1"/>
            <a:r>
              <a:rPr lang="en-CA" dirty="0" smtClean="0"/>
              <a:t>CENG 256 Internet Programming</a:t>
            </a:r>
          </a:p>
          <a:p>
            <a:r>
              <a:rPr lang="en-CA" dirty="0" smtClean="0"/>
              <a:t>Planning</a:t>
            </a:r>
          </a:p>
          <a:p>
            <a:pPr lvl="1"/>
            <a:r>
              <a:rPr lang="en-CA" dirty="0" smtClean="0"/>
              <a:t>CENG 216 Intro to Software Engineering</a:t>
            </a:r>
          </a:p>
        </p:txBody>
      </p:sp>
    </p:spTree>
    <p:extLst>
      <p:ext uri="{BB962C8B-B14F-4D97-AF65-F5344CB8AC3E}">
        <p14:creationId xmlns:p14="http://schemas.microsoft.com/office/powerpoint/2010/main" val="30020291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29</TotalTime>
  <Words>148</Words>
  <Application>Microsoft Office PowerPoint</Application>
  <PresentationFormat>Widescreen</PresentationFormat>
  <Paragraphs>21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Speech Buddy</vt:lpstr>
      <vt:lpstr>Introduction/Proposal</vt:lpstr>
      <vt:lpstr>Budget</vt:lpstr>
      <vt:lpstr>Schedule</vt:lpstr>
      <vt:lpstr>Build Video</vt:lpstr>
      <vt:lpstr>Previous Course Knowledge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Speech Buddy</dc:title>
  <dc:creator>Kevin</dc:creator>
  <cp:lastModifiedBy>Kevin</cp:lastModifiedBy>
  <cp:revision>7</cp:revision>
  <dcterms:created xsi:type="dcterms:W3CDTF">2016-11-30T11:39:05Z</dcterms:created>
  <dcterms:modified xsi:type="dcterms:W3CDTF">2016-11-30T12:08:54Z</dcterms:modified>
</cp:coreProperties>
</file>

<file path=docProps/thumbnail.jpeg>
</file>